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080625" cy="5670550"/>
  <p:notesSz cx="7772400" cy="100584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7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fld id="{E1C13068-9040-4A1F-B4A4-2709B2C047B6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 preferRelativeResize="0">
            <a:picLocks noChangeAspect="1"/>
          </p:cNvPicPr>
          <p:nvPr/>
        </p:nvPicPr>
        <p:blipFill>
          <a:blip r:embed="rId2"/>
          <a:stretch/>
        </p:blipFill>
        <p:spPr>
          <a:xfrm>
            <a:off x="0" y="910"/>
            <a:ext cx="10079360" cy="566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/>
          <p:nvPr/>
        </p:nvPicPr>
        <p:blipFill>
          <a:blip r:embed="rId2"/>
          <a:stretch/>
        </p:blipFill>
        <p:spPr>
          <a:xfrm>
            <a:off x="0" y="910"/>
            <a:ext cx="10079640" cy="566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/>
          <p:cNvPicPr/>
          <p:nvPr/>
        </p:nvPicPr>
        <p:blipFill>
          <a:blip r:embed="rId2"/>
          <a:stretch/>
        </p:blipFill>
        <p:spPr>
          <a:xfrm>
            <a:off x="985" y="910"/>
            <a:ext cx="10079640" cy="566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/>
          <p:nvPr/>
        </p:nvPicPr>
        <p:blipFill>
          <a:blip r:embed="rId2"/>
          <a:stretch/>
        </p:blipFill>
        <p:spPr>
          <a:xfrm>
            <a:off x="985" y="910"/>
            <a:ext cx="10079640" cy="566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/>
          <p:nvPr/>
        </p:nvPicPr>
        <p:blipFill>
          <a:blip r:embed="rId2"/>
          <a:stretch/>
        </p:blipFill>
        <p:spPr>
          <a:xfrm>
            <a:off x="0" y="910"/>
            <a:ext cx="10079640" cy="566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/>
          <p:cNvPicPr/>
          <p:nvPr/>
        </p:nvPicPr>
        <p:blipFill>
          <a:blip r:embed="rId2"/>
          <a:stretch/>
        </p:blipFill>
        <p:spPr>
          <a:xfrm>
            <a:off x="0" y="910"/>
            <a:ext cx="10079640" cy="566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/>
          <p:nvPr/>
        </p:nvPicPr>
        <p:blipFill>
          <a:blip r:embed="rId2"/>
          <a:stretch/>
        </p:blipFill>
        <p:spPr>
          <a:xfrm>
            <a:off x="985" y="910"/>
            <a:ext cx="10079640" cy="566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图片 47"/>
          <p:cNvPicPr/>
          <p:nvPr/>
        </p:nvPicPr>
        <p:blipFill>
          <a:blip r:embed="rId2"/>
          <a:stretch/>
        </p:blipFill>
        <p:spPr>
          <a:xfrm>
            <a:off x="0" y="910"/>
            <a:ext cx="10079640" cy="566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/>
          <p:cNvPicPr/>
          <p:nvPr/>
        </p:nvPicPr>
        <p:blipFill>
          <a:blip r:embed="rId2"/>
          <a:stretch/>
        </p:blipFill>
        <p:spPr>
          <a:xfrm>
            <a:off x="0" y="910"/>
            <a:ext cx="10079640" cy="566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/>
          <p:cNvPicPr/>
          <p:nvPr/>
        </p:nvPicPr>
        <p:blipFill>
          <a:blip r:embed="rId2"/>
          <a:stretch/>
        </p:blipFill>
        <p:spPr>
          <a:xfrm>
            <a:off x="0" y="0"/>
            <a:ext cx="10079640" cy="566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/>
          <p:cNvPicPr/>
          <p:nvPr/>
        </p:nvPicPr>
        <p:blipFill>
          <a:blip r:embed="rId2"/>
          <a:stretch/>
        </p:blipFill>
        <p:spPr>
          <a:xfrm>
            <a:off x="985" y="910"/>
            <a:ext cx="10079640" cy="566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/>
          <p:cNvPicPr/>
          <p:nvPr/>
        </p:nvPicPr>
        <p:blipFill>
          <a:blip r:embed="rId2"/>
          <a:stretch/>
        </p:blipFill>
        <p:spPr>
          <a:xfrm>
            <a:off x="0" y="0"/>
            <a:ext cx="10079640" cy="566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/>
          <p:cNvPicPr/>
          <p:nvPr/>
        </p:nvPicPr>
        <p:blipFill>
          <a:blip r:embed="rId2"/>
          <a:stretch/>
        </p:blipFill>
        <p:spPr>
          <a:xfrm>
            <a:off x="0" y="0"/>
            <a:ext cx="10079640" cy="566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/>
          <p:cNvPicPr/>
          <p:nvPr/>
        </p:nvPicPr>
        <p:blipFill>
          <a:blip r:embed="rId2"/>
          <a:stretch/>
        </p:blipFill>
        <p:spPr>
          <a:xfrm>
            <a:off x="0" y="910"/>
            <a:ext cx="10079640" cy="566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/>
          <p:cNvPicPr/>
          <p:nvPr/>
        </p:nvPicPr>
        <p:blipFill>
          <a:blip r:embed="rId2"/>
          <a:stretch/>
        </p:blipFill>
        <p:spPr>
          <a:xfrm>
            <a:off x="985" y="910"/>
            <a:ext cx="10079640" cy="566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图片 55"/>
          <p:cNvPicPr/>
          <p:nvPr/>
        </p:nvPicPr>
        <p:blipFill>
          <a:blip r:embed="rId2"/>
          <a:stretch/>
        </p:blipFill>
        <p:spPr>
          <a:xfrm>
            <a:off x="0" y="910"/>
            <a:ext cx="10079640" cy="566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0</Words>
  <Application>Microsoft Office PowerPoint</Application>
  <PresentationFormat>自定义</PresentationFormat>
  <Paragraphs>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DejaVu Sans</vt:lpstr>
      <vt:lpstr>Arial</vt:lpstr>
      <vt:lpstr>Symbol</vt:lpstr>
      <vt:lpstr>Times New Roman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/>
  <dc:description/>
  <cp:lastModifiedBy>yingshaoxo</cp:lastModifiedBy>
  <cp:revision>3</cp:revision>
  <dcterms:created xsi:type="dcterms:W3CDTF">2020-05-20T23:45:47Z</dcterms:created>
  <dcterms:modified xsi:type="dcterms:W3CDTF">2020-05-20T15:55:55Z</dcterms:modified>
  <dc:language>en-US</dc:language>
</cp:coreProperties>
</file>